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2" r:id="rId2"/>
  </p:sldMasterIdLst>
  <p:sldIdLst>
    <p:sldId id="256" r:id="rId3"/>
    <p:sldId id="257" r:id="rId4"/>
  </p:sldIdLst>
  <p:sldSz cx="11430000" cy="11430000"/>
  <p:notesSz cx="6858000" cy="9144000"/>
  <p:embeddedFontLst>
    <p:embeddedFont>
      <p:font typeface="Branding Bold" panose="00000800000000000000" pitchFamily="50" charset="0"/>
      <p:bold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DDA9"/>
    <a:srgbClr val="12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D80EF-9CF9-4EE6-8DB1-A69A510F5A3C}" v="3" dt="2022-08-30T18:57:24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e Freitas de Souza" userId="0835d6b7-10e1-4ea2-887e-8143dd030596" providerId="ADAL" clId="{130D80EF-9CF9-4EE6-8DB1-A69A510F5A3C}"/>
    <pc:docChg chg="undo custSel modMainMaster">
      <pc:chgData name="Giovanne Freitas de Souza" userId="0835d6b7-10e1-4ea2-887e-8143dd030596" providerId="ADAL" clId="{130D80EF-9CF9-4EE6-8DB1-A69A510F5A3C}" dt="2022-08-30T18:57:26.675" v="19" actId="34135"/>
      <pc:docMkLst>
        <pc:docMk/>
      </pc:docMkLst>
      <pc:sldMasterChg chg="addSp delSp modSp mod">
        <pc:chgData name="Giovanne Freitas de Souza" userId="0835d6b7-10e1-4ea2-887e-8143dd030596" providerId="ADAL" clId="{130D80EF-9CF9-4EE6-8DB1-A69A510F5A3C}" dt="2022-08-30T18:57:26.675" v="19" actId="34135"/>
        <pc:sldMasterMkLst>
          <pc:docMk/>
          <pc:sldMasterMk cId="1421965599" sldId="2147483660"/>
        </pc:sldMasterMkLst>
        <pc:picChg chg="del mod">
          <ac:chgData name="Giovanne Freitas de Souza" userId="0835d6b7-10e1-4ea2-887e-8143dd030596" providerId="ADAL" clId="{130D80EF-9CF9-4EE6-8DB1-A69A510F5A3C}" dt="2022-08-30T18:52:34.702" v="1" actId="478"/>
          <ac:picMkLst>
            <pc:docMk/>
            <pc:sldMasterMk cId="1421965599" sldId="2147483660"/>
            <ac:picMk id="3" creationId="{E58BD366-B4D7-4BF7-A2B2-6368EE3B2025}"/>
          </ac:picMkLst>
        </pc:picChg>
        <pc:picChg chg="add del mod">
          <ac:chgData name="Giovanne Freitas de Souza" userId="0835d6b7-10e1-4ea2-887e-8143dd030596" providerId="ADAL" clId="{130D80EF-9CF9-4EE6-8DB1-A69A510F5A3C}" dt="2022-08-30T18:57:19.785" v="15" actId="478"/>
          <ac:picMkLst>
            <pc:docMk/>
            <pc:sldMasterMk cId="1421965599" sldId="2147483660"/>
            <ac:picMk id="4" creationId="{7146B0F1-CB88-9F7E-2AB9-B84FDB1244CA}"/>
          </ac:picMkLst>
        </pc:picChg>
        <pc:picChg chg="add mod">
          <ac:chgData name="Giovanne Freitas de Souza" userId="0835d6b7-10e1-4ea2-887e-8143dd030596" providerId="ADAL" clId="{130D80EF-9CF9-4EE6-8DB1-A69A510F5A3C}" dt="2022-08-30T18:57:26.675" v="19" actId="34135"/>
          <ac:picMkLst>
            <pc:docMk/>
            <pc:sldMasterMk cId="1421965599" sldId="2147483660"/>
            <ac:picMk id="6" creationId="{21830A66-FB5E-CA51-140D-086340E5643C}"/>
          </ac:picMkLst>
        </pc:picChg>
      </pc:sldMasterChg>
      <pc:sldMasterChg chg="addSp delSp modSp mod">
        <pc:chgData name="Giovanne Freitas de Souza" userId="0835d6b7-10e1-4ea2-887e-8143dd030596" providerId="ADAL" clId="{130D80EF-9CF9-4EE6-8DB1-A69A510F5A3C}" dt="2022-08-30T18:57:15.237" v="13" actId="34135"/>
        <pc:sldMasterMkLst>
          <pc:docMk/>
          <pc:sldMasterMk cId="4149962266" sldId="2147483662"/>
        </pc:sldMasterMkLst>
        <pc:picChg chg="add del mod">
          <ac:chgData name="Giovanne Freitas de Souza" userId="0835d6b7-10e1-4ea2-887e-8143dd030596" providerId="ADAL" clId="{130D80EF-9CF9-4EE6-8DB1-A69A510F5A3C}" dt="2022-08-30T18:57:03.898" v="9" actId="478"/>
          <ac:picMkLst>
            <pc:docMk/>
            <pc:sldMasterMk cId="4149962266" sldId="2147483662"/>
            <ac:picMk id="3" creationId="{BBB89C29-3BC6-96C7-E6AA-6FD3B17BBDA6}"/>
          </ac:picMkLst>
        </pc:picChg>
        <pc:picChg chg="add mod">
          <ac:chgData name="Giovanne Freitas de Souza" userId="0835d6b7-10e1-4ea2-887e-8143dd030596" providerId="ADAL" clId="{130D80EF-9CF9-4EE6-8DB1-A69A510F5A3C}" dt="2022-08-30T18:57:15.237" v="13" actId="34135"/>
          <ac:picMkLst>
            <pc:docMk/>
            <pc:sldMasterMk cId="4149962266" sldId="2147483662"/>
            <ac:picMk id="4" creationId="{64F26059-A41A-3A67-44B9-204251F1C923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Conv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BA1AFD5A-A4C9-BD43-7E13-1C7BE6B809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33500" y="10367963"/>
            <a:ext cx="2695575" cy="6508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2">
                    <a:lumMod val="75000"/>
                  </a:schemeClr>
                </a:solidFill>
                <a:latin typeface="Branding Bold" panose="00000800000000000000" pitchFamily="50" charset="0"/>
              </a:defRPr>
            </a:lvl1pPr>
          </a:lstStyle>
          <a:p>
            <a:r>
              <a:rPr lang="pt-BR" dirty="0"/>
              <a:t>INSIRA SUA LOGO AQUI!</a:t>
            </a:r>
          </a:p>
        </p:txBody>
      </p:sp>
    </p:spTree>
    <p:extLst>
      <p:ext uri="{BB962C8B-B14F-4D97-AF65-F5344CB8AC3E}">
        <p14:creationId xmlns:p14="http://schemas.microsoft.com/office/powerpoint/2010/main" val="291732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Reforç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BA1AFD5A-A4C9-BD43-7E13-1C7BE6B809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33500" y="10367963"/>
            <a:ext cx="2695575" cy="6508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2">
                    <a:lumMod val="75000"/>
                  </a:schemeClr>
                </a:solidFill>
                <a:latin typeface="Branding Bold" panose="00000800000000000000" pitchFamily="50" charset="0"/>
              </a:defRPr>
            </a:lvl1pPr>
          </a:lstStyle>
          <a:p>
            <a:r>
              <a:rPr lang="pt-BR" dirty="0"/>
              <a:t>INSIRA SUA LOGO AQUI!</a:t>
            </a:r>
          </a:p>
        </p:txBody>
      </p:sp>
    </p:spTree>
    <p:extLst>
      <p:ext uri="{BB962C8B-B14F-4D97-AF65-F5344CB8AC3E}">
        <p14:creationId xmlns:p14="http://schemas.microsoft.com/office/powerpoint/2010/main" val="2216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1830A66-FB5E-CA51-140D-086340E564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6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4F26059-A41A-3A67-44B9-204251F1C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1430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1143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571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40005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algn="l" defTabSz="114300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F75AE2BB-8895-A39B-6AA4-010B2E506A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0044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138642C2-DB4B-A245-2EC0-E0330CACC8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28658078"/>
      </p:ext>
    </p:extLst>
  </p:cSld>
  <p:clrMapOvr>
    <a:masterClrMapping/>
  </p:clrMapOvr>
</p:sld>
</file>

<file path=ppt/theme/theme1.xml><?xml version="1.0" encoding="utf-8"?>
<a:theme xmlns:a="http://schemas.openxmlformats.org/drawingml/2006/main" name="Post Convit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st Reforço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E0C40764E2F545B5756B362382C479" ma:contentTypeVersion="16" ma:contentTypeDescription="Crie um novo documento." ma:contentTypeScope="" ma:versionID="710123c709b80f4a3baf7ff7a526cb36">
  <xsd:schema xmlns:xsd="http://www.w3.org/2001/XMLSchema" xmlns:xs="http://www.w3.org/2001/XMLSchema" xmlns:p="http://schemas.microsoft.com/office/2006/metadata/properties" xmlns:ns2="a8a82409-9548-47b3-a351-d7495594f3c8" xmlns:ns3="10066eb3-b94a-427c-b89d-d16a460a60fc" xmlns:ns4="1ca3a96b-b23d-4c07-a046-fd4d14ce6620" targetNamespace="http://schemas.microsoft.com/office/2006/metadata/properties" ma:root="true" ma:fieldsID="b274e607e17d78b734c5c36c9debc760" ns2:_="" ns3:_="" ns4:_="">
    <xsd:import namespace="a8a82409-9548-47b3-a351-d7495594f3c8"/>
    <xsd:import namespace="10066eb3-b94a-427c-b89d-d16a460a60fc"/>
    <xsd:import namespace="1ca3a96b-b23d-4c07-a046-fd4d14ce6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82409-9548-47b3-a351-d7495594f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66eb3-b94a-427c-b89d-d16a460a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3a96b-b23d-4c07-a046-fd4d14ce662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4087e13-3810-4327-a1c6-c89397ea4ec0}" ma:internalName="TaxCatchAll" ma:showField="CatchAllData" ma:web="1ca3a96b-b23d-4c07-a046-fd4d14ce66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83255-822F-4C37-9062-E90FF39985A3}"/>
</file>

<file path=customXml/itemProps2.xml><?xml version="1.0" encoding="utf-8"?>
<ds:datastoreItem xmlns:ds="http://schemas.openxmlformats.org/officeDocument/2006/customXml" ds:itemID="{7AE5F079-69DC-4338-BBCA-7A6789328AB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Personalizar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Branding Bold</vt:lpstr>
      <vt:lpstr>Post Convite</vt:lpstr>
      <vt:lpstr>Post Reforço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Giovanne Freitas de Souza</dc:creator>
  <cp:lastModifiedBy>Giovanne Freitas de Souza</cp:lastModifiedBy>
  <cp:revision>3</cp:revision>
  <dcterms:created xsi:type="dcterms:W3CDTF">2022-08-24T14:15:03Z</dcterms:created>
  <dcterms:modified xsi:type="dcterms:W3CDTF">2022-08-30T18:57:33Z</dcterms:modified>
</cp:coreProperties>
</file>